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1" r:id="rId2"/>
    <p:sldId id="2147376044" r:id="rId3"/>
    <p:sldId id="2147376054" r:id="rId4"/>
    <p:sldId id="2147376042" r:id="rId5"/>
    <p:sldId id="2147376053" r:id="rId6"/>
    <p:sldId id="2147376046" r:id="rId7"/>
    <p:sldId id="2147376047" r:id="rId8"/>
    <p:sldId id="2147376048" r:id="rId9"/>
    <p:sldId id="2147376052" r:id="rId10"/>
    <p:sldId id="2147376049" r:id="rId11"/>
    <p:sldId id="2147376050" r:id="rId12"/>
    <p:sldId id="2147376051" r:id="rId13"/>
  </p:sldIdLst>
  <p:sldSz cx="12192000" cy="6858000"/>
  <p:notesSz cx="6858000" cy="9144000"/>
  <p:embeddedFontLst>
    <p:embeddedFont>
      <p:font typeface="Amazon Ember" panose="020B0603020204020204" pitchFamily="34" charset="0"/>
      <p:regular r:id="rId16"/>
      <p:bold r:id="rId17"/>
      <p:italic r:id="rId18"/>
      <p:boldItalic r:id="rId19"/>
    </p:embeddedFont>
    <p:embeddedFont>
      <p:font typeface="Amazon Ember Display" panose="020B0603020204020204" pitchFamily="34" charset="0"/>
      <p:regular r:id="rId20"/>
      <p:bold r:id="rId21"/>
      <p:italic r:id="rId22"/>
      <p:boldItalic r:id="rId23"/>
    </p:embeddedFont>
    <p:embeddedFont>
      <p:font typeface="Lucida Console" panose="020B060904050402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96" autoAdjust="0"/>
    <p:restoredTop sz="96215" autoAdjust="0"/>
  </p:normalViewPr>
  <p:slideViewPr>
    <p:cSldViewPr snapToGrid="0">
      <p:cViewPr>
        <p:scale>
          <a:sx n="180" d="100"/>
          <a:sy n="180" d="100"/>
        </p:scale>
        <p:origin x="-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2/18/24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0.svg"/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5" Type="http://schemas.openxmlformats.org/officeDocument/2006/relationships/image" Target="../media/image32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18" Type="http://schemas.openxmlformats.org/officeDocument/2006/relationships/image" Target="../media/image33.png"/><Relationship Id="rId3" Type="http://schemas.openxmlformats.org/officeDocument/2006/relationships/image" Target="../media/image23.svg"/><Relationship Id="rId21" Type="http://schemas.openxmlformats.org/officeDocument/2006/relationships/image" Target="../media/image38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5" Type="http://schemas.openxmlformats.org/officeDocument/2006/relationships/image" Target="../media/image21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5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10" Type="http://schemas.microsoft.com/office/2007/relationships/hdphoto" Target="../media/hdphoto1.wdp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2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Kubecost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5860E316-DEB7-CE69-BA3C-5E6E9010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1679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9D30DF0-E87D-F6D1-7FBC-756EB530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F7AA3EC-3CCB-EC2B-B394-858835F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27861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B5E4FA2A-3DAA-CDCA-9A6D-C674E913B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271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>
            <a:extLst>
              <a:ext uri="{FF2B5EF4-FFF2-40B4-BE49-F238E27FC236}">
                <a16:creationId xmlns:a16="http://schemas.microsoft.com/office/drawing/2014/main" id="{6445D8C6-71C7-6B31-A533-3F12F5FED1A8}"/>
              </a:ext>
            </a:extLst>
          </p:cNvPr>
          <p:cNvSpPr/>
          <p:nvPr/>
        </p:nvSpPr>
        <p:spPr>
          <a:xfrm>
            <a:off x="1555141" y="2147777"/>
            <a:ext cx="7808600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52" name="Graphic 2051" descr="VPC group icon. ">
            <a:extLst>
              <a:ext uri="{FF2B5EF4-FFF2-40B4-BE49-F238E27FC236}">
                <a16:creationId xmlns:a16="http://schemas.microsoft.com/office/drawing/2014/main" id="{44A63A43-3350-D949-B5CC-2E91AECE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CA0D-2608-F5A5-0823-D7AD85E50723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5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71F4CDC1-6508-0D29-C799-D6396C90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Prometheus&quot; Icon - Download for free – Iconduck">
            <a:extLst>
              <a:ext uri="{FF2B5EF4-FFF2-40B4-BE49-F238E27FC236}">
                <a16:creationId xmlns:a16="http://schemas.microsoft.com/office/drawing/2014/main" id="{0694F261-BE74-466B-7B35-09FAF9CF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7DCF707D-1A44-32F1-50EA-6351E0C0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2CF10E-3CAC-FD1B-FCCC-8D48C692F743}"/>
              </a:ext>
            </a:extLst>
          </p:cNvPr>
          <p:cNvCxnSpPr>
            <a:cxnSpLocks/>
            <a:stCxn id="61" idx="2"/>
            <a:endCxn id="14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1">
            <a:extLst>
              <a:ext uri="{FF2B5EF4-FFF2-40B4-BE49-F238E27FC236}">
                <a16:creationId xmlns:a16="http://schemas.microsoft.com/office/drawing/2014/main" id="{301324F2-39B9-80B1-8CFE-67F7CB8A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006304D-7DF1-4561-7F39-FBD2233F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2" descr="User resource icon for the General Icons category.">
            <a:extLst>
              <a:ext uri="{FF2B5EF4-FFF2-40B4-BE49-F238E27FC236}">
                <a16:creationId xmlns:a16="http://schemas.microsoft.com/office/drawing/2014/main" id="{F7BED5EC-E95A-EB2F-1275-393C90BD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Prometheus&quot; Icon - Download for free – Iconduck">
            <a:extLst>
              <a:ext uri="{FF2B5EF4-FFF2-40B4-BE49-F238E27FC236}">
                <a16:creationId xmlns:a16="http://schemas.microsoft.com/office/drawing/2014/main" id="{126FDD2C-ACB3-CE2E-E7E9-2DB01778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C831EACC-58D7-5EFD-E618-89737381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5667E34-2EAE-9270-424C-483B0991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F419B13-2AB1-3EBC-6682-D1534B410159}"/>
              </a:ext>
            </a:extLst>
          </p:cNvPr>
          <p:cNvCxnSpPr>
            <a:cxnSpLocks/>
            <a:stCxn id="10" idx="0"/>
            <a:endCxn id="31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51F41A9-4252-B086-E65D-35C90BF5DE53}"/>
              </a:ext>
            </a:extLst>
          </p:cNvPr>
          <p:cNvCxnSpPr>
            <a:cxnSpLocks/>
            <a:stCxn id="10" idx="0"/>
            <a:endCxn id="22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420463-E397-4C03-B033-86B89BD4655C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1">
            <a:extLst>
              <a:ext uri="{FF2B5EF4-FFF2-40B4-BE49-F238E27FC236}">
                <a16:creationId xmlns:a16="http://schemas.microsoft.com/office/drawing/2014/main" id="{6E69C9CC-EEC0-0AB7-3C85-3461BA183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4066CFCE-9637-A684-FBA6-68E1D4B7A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89BC8-0C0E-AE8F-1772-262FEE4F662A}"/>
              </a:ext>
            </a:extLst>
          </p:cNvPr>
          <p:cNvCxnSpPr>
            <a:cxnSpLocks/>
            <a:stCxn id="41" idx="3"/>
            <a:endCxn id="22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23450CA-C0B6-23EC-48BA-E5BB70A2B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50B0B0FF-713E-1040-A13E-9FC351094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9B5055-02B0-2707-157E-8874D2478EBB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17" descr="Amazon Elastic Block Store (Amazon EBS) service icon.">
            <a:extLst>
              <a:ext uri="{FF2B5EF4-FFF2-40B4-BE49-F238E27FC236}">
                <a16:creationId xmlns:a16="http://schemas.microsoft.com/office/drawing/2014/main" id="{6C044533-51C5-D7F5-281F-F6570256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93222C13-BDD1-B962-E755-27614995F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8" name="Graphic 6" descr="Elastic Load Balancing service icon.">
            <a:extLst>
              <a:ext uri="{FF2B5EF4-FFF2-40B4-BE49-F238E27FC236}">
                <a16:creationId xmlns:a16="http://schemas.microsoft.com/office/drawing/2014/main" id="{C11BE402-C149-6A74-3043-94FCC61A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1">
            <a:extLst>
              <a:ext uri="{FF2B5EF4-FFF2-40B4-BE49-F238E27FC236}">
                <a16:creationId xmlns:a16="http://schemas.microsoft.com/office/drawing/2014/main" id="{0AF4725F-A21F-F60B-43C2-9E051A37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89EE0ABB-0034-15E2-DA7A-45EB4807D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3BC375-DBC2-F01A-622E-924C4C46F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88514144-924D-EF87-3C88-1D4E9A8C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2048" name="Graphic 2047" descr="Amazon Elastic Block Store (Amazon EBS) service icon.">
            <a:extLst>
              <a:ext uri="{FF2B5EF4-FFF2-40B4-BE49-F238E27FC236}">
                <a16:creationId xmlns:a16="http://schemas.microsoft.com/office/drawing/2014/main" id="{5ECB0058-730F-5A93-0146-C9667494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Graphic 17" descr="Amazon Elastic Block Store (Amazon EBS) service icon.">
            <a:extLst>
              <a:ext uri="{FF2B5EF4-FFF2-40B4-BE49-F238E27FC236}">
                <a16:creationId xmlns:a16="http://schemas.microsoft.com/office/drawing/2014/main" id="{FD42ED2D-3962-1A21-469C-63111937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11">
            <a:extLst>
              <a:ext uri="{FF2B5EF4-FFF2-40B4-BE49-F238E27FC236}">
                <a16:creationId xmlns:a16="http://schemas.microsoft.com/office/drawing/2014/main" id="{7D629253-F813-B085-7BB3-E14E9A7D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89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1CA9541-C391-DB58-2C87-D15A284EB5C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6" idx="2"/>
            <a:endCxn id="9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VPC group icon. ">
            <a:extLst>
              <a:ext uri="{FF2B5EF4-FFF2-40B4-BE49-F238E27FC236}">
                <a16:creationId xmlns:a16="http://schemas.microsoft.com/office/drawing/2014/main" id="{D36EB386-B42C-3BA2-2DB5-AEDC7F43F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pic>
        <p:nvPicPr>
          <p:cNvPr id="15" name="Graphic 17" descr="Amazon Elastic Block Store (Amazon EBS) service icon.">
            <a:extLst>
              <a:ext uri="{FF2B5EF4-FFF2-40B4-BE49-F238E27FC236}">
                <a16:creationId xmlns:a16="http://schemas.microsoft.com/office/drawing/2014/main" id="{E123D6FB-D35E-BEB9-C5E5-C660464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BE6B0609-F3E1-F280-2E5B-F335D2C5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A48CECBF-F06D-0A97-D26D-50A7E8ACC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E795A-0B20-AAD3-864C-024A89205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D0D0BF71-DB7F-26CB-34DB-7B2FB37CD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A61DD351-ED8A-4A94-25CA-696587317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347869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</p:spTree>
    <p:extLst>
      <p:ext uri="{BB962C8B-B14F-4D97-AF65-F5344CB8AC3E}">
        <p14:creationId xmlns:p14="http://schemas.microsoft.com/office/powerpoint/2010/main" val="27067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D35F1EE8-AD48-8F49-E7C1-C09EBE6FB20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69" name="Graphic 2068" descr="VPC group icon. ">
            <a:extLst>
              <a:ext uri="{FF2B5EF4-FFF2-40B4-BE49-F238E27FC236}">
                <a16:creationId xmlns:a16="http://schemas.microsoft.com/office/drawing/2014/main" id="{D0AE3E8F-0BCE-E53E-48D7-500EA5A2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065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4" name="TextBox 11">
            <a:extLst>
              <a:ext uri="{FF2B5EF4-FFF2-40B4-BE49-F238E27FC236}">
                <a16:creationId xmlns:a16="http://schemas.microsoft.com/office/drawing/2014/main" id="{0668E902-617A-641A-3FD9-9A270CA29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D313BC6A-0CC5-2882-172F-4A06F7120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67" name="Graphic 2066" descr="Amazon Elastic Block Store (Amazon EBS) service icon.">
            <a:extLst>
              <a:ext uri="{FF2B5EF4-FFF2-40B4-BE49-F238E27FC236}">
                <a16:creationId xmlns:a16="http://schemas.microsoft.com/office/drawing/2014/main" id="{BAD3864F-534B-5BFA-1094-2339CD9C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Graphic 17" descr="Amazon Elastic Block Store (Amazon EBS) service icon.">
            <a:extLst>
              <a:ext uri="{FF2B5EF4-FFF2-40B4-BE49-F238E27FC236}">
                <a16:creationId xmlns:a16="http://schemas.microsoft.com/office/drawing/2014/main" id="{635B0C14-D46F-4AE1-38DF-6CF7E5EC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95B2F03-438D-4CF7-E49F-39771DC69CE6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3" descr="VPC group icon. ">
            <a:extLst>
              <a:ext uri="{FF2B5EF4-FFF2-40B4-BE49-F238E27FC236}">
                <a16:creationId xmlns:a16="http://schemas.microsoft.com/office/drawing/2014/main" id="{9E60CE82-AD2B-62F7-7FE6-28D722225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786" y="4011356"/>
            <a:ext cx="110548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1" name="TextBox 11">
            <a:extLst>
              <a:ext uri="{FF2B5EF4-FFF2-40B4-BE49-F238E27FC236}">
                <a16:creationId xmlns:a16="http://schemas.microsoft.com/office/drawing/2014/main" id="{F2AA0B4C-8500-6816-27B1-99F39DD9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07A21928-2BF2-4561-3AD5-E9129D5545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344543" y="3552190"/>
            <a:ext cx="454145" cy="45414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D9E174E0-8897-39FD-50D5-23D88270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8DBF2EED-1FA5-B6E2-0D9C-69BA1682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F7355A31-033F-2F31-0A0A-E87FCEEF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38417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6AF97F3-0ACD-159E-7901-84CDCEC081A9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phic 6" descr="VPC group icon. ">
            <a:extLst>
              <a:ext uri="{FF2B5EF4-FFF2-40B4-BE49-F238E27FC236}">
                <a16:creationId xmlns:a16="http://schemas.microsoft.com/office/drawing/2014/main" id="{79297987-3709-A37F-E5CB-B0C04540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9C2C44-2F26-EF58-C7BC-991DF309D3FE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9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C7819C8E-10DE-65F6-7A4F-CE02C09D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3" descr="Amazon Managed Service for Prometheus service icon.">
            <a:extLst>
              <a:ext uri="{FF2B5EF4-FFF2-40B4-BE49-F238E27FC236}">
                <a16:creationId xmlns:a16="http://schemas.microsoft.com/office/drawing/2014/main" id="{BC880CAE-146B-4BAF-EB36-9EC19F46C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63BD3FA0-2ADC-A192-7707-C1AB0C03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56B6456-8779-040F-EFA0-2F96F6CEFEC1}"/>
              </a:ext>
            </a:extLst>
          </p:cNvPr>
          <p:cNvCxnSpPr>
            <a:cxnSpLocks/>
            <a:stCxn id="25" idx="2"/>
            <a:endCxn id="51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">
            <a:extLst>
              <a:ext uri="{FF2B5EF4-FFF2-40B4-BE49-F238E27FC236}">
                <a16:creationId xmlns:a16="http://schemas.microsoft.com/office/drawing/2014/main" id="{ECEE1405-B84F-539A-5072-E2AC4F086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488" y="291748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3636866-253F-AD03-8CC2-831E7CB0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2F815E-76D2-B1E6-1F99-BC037E640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7" name="Graphic 22" descr="User resource icon for the General Icons category.">
            <a:extLst>
              <a:ext uri="{FF2B5EF4-FFF2-40B4-BE49-F238E27FC236}">
                <a16:creationId xmlns:a16="http://schemas.microsoft.com/office/drawing/2014/main" id="{FC8A31A9-EEBB-157F-835D-E6071B8D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9E987288-A9D1-077F-51F5-1DE9BC1C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30" name="Picture 2" descr="Prometheus&quot; Icon - Download for free – Iconduck">
            <a:extLst>
              <a:ext uri="{FF2B5EF4-FFF2-40B4-BE49-F238E27FC236}">
                <a16:creationId xmlns:a16="http://schemas.microsoft.com/office/drawing/2014/main" id="{E3A43996-E734-F7F2-9CF2-3083751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1DD22AC7-30D2-E510-D831-B7FC0994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792A2DA6-52C1-D5CD-DF05-07D3DA2B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0BD457F-4A36-99B6-07F4-22584FC15C29}"/>
              </a:ext>
            </a:extLst>
          </p:cNvPr>
          <p:cNvCxnSpPr>
            <a:cxnSpLocks/>
            <a:stCxn id="62" idx="1"/>
            <a:endCxn id="34" idx="0"/>
          </p:cNvCxnSpPr>
          <p:nvPr/>
        </p:nvCxnSpPr>
        <p:spPr>
          <a:xfrm rot="10800000" flipV="1">
            <a:off x="5578661" y="2686368"/>
            <a:ext cx="4020843" cy="884142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A0AA2F5-2EFD-CDB0-0099-0AB98E7235EA}"/>
              </a:ext>
            </a:extLst>
          </p:cNvPr>
          <p:cNvCxnSpPr>
            <a:cxnSpLocks/>
            <a:stCxn id="62" idx="1"/>
            <a:endCxn id="24" idx="0"/>
          </p:cNvCxnSpPr>
          <p:nvPr/>
        </p:nvCxnSpPr>
        <p:spPr>
          <a:xfrm rot="10800000" flipV="1">
            <a:off x="4066353" y="2686368"/>
            <a:ext cx="5533151" cy="994034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1">
            <a:extLst>
              <a:ext uri="{FF2B5EF4-FFF2-40B4-BE49-F238E27FC236}">
                <a16:creationId xmlns:a16="http://schemas.microsoft.com/office/drawing/2014/main" id="{A1EA1DBF-9E9E-A1AB-A6C6-95B9E53C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740" y="2929575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618E355A-4745-39B8-4FEC-3EE11C97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007" y="2925436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6652E0-23DA-3D4A-F31F-6836FF93A298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FC9387D9-BEB3-D6F4-490E-F7F81C706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C9E8E3A9-20B3-9360-F591-0D2CD431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E36326-0D5E-094C-0FB6-458AC9C83758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17" descr="Amazon Elastic Block Store (Amazon EBS) service icon.">
            <a:extLst>
              <a:ext uri="{FF2B5EF4-FFF2-40B4-BE49-F238E27FC236}">
                <a16:creationId xmlns:a16="http://schemas.microsoft.com/office/drawing/2014/main" id="{0569A975-DF24-DD63-9480-D1C55124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0E21926F-9E8E-DCDE-1EBC-5FC3EFEE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7" name="Graphic 6" descr="Elastic Load Balancing service icon.">
            <a:extLst>
              <a:ext uri="{FF2B5EF4-FFF2-40B4-BE49-F238E27FC236}">
                <a16:creationId xmlns:a16="http://schemas.microsoft.com/office/drawing/2014/main" id="{4F8BA8DC-886B-1565-A35D-739F00E4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1">
            <a:extLst>
              <a:ext uri="{FF2B5EF4-FFF2-40B4-BE49-F238E27FC236}">
                <a16:creationId xmlns:a16="http://schemas.microsoft.com/office/drawing/2014/main" id="{F95394AF-E20E-43BE-DA05-767AD244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9" name="Graphic 48" descr="Endpoints resource icon for the Amazon VPC service.&#10;">
            <a:extLst>
              <a:ext uri="{FF2B5EF4-FFF2-40B4-BE49-F238E27FC236}">
                <a16:creationId xmlns:a16="http://schemas.microsoft.com/office/drawing/2014/main" id="{737F576F-C6AF-4562-F31F-C30702FFFA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AEA5CC-2CA2-B533-8D55-EB335DFB4E9E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66B7D995-B97F-C13B-94EA-80407CDF2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0F42EA65-4B8B-BC22-1F6C-F3EDC50F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A83C793-3FD9-D339-0744-6A13CDD3E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0" name="Graphic 59" descr="Amazon Elastic Block Store (Amazon EBS) service icon.">
            <a:extLst>
              <a:ext uri="{FF2B5EF4-FFF2-40B4-BE49-F238E27FC236}">
                <a16:creationId xmlns:a16="http://schemas.microsoft.com/office/drawing/2014/main" id="{654140F4-2824-A59B-5FF7-265B4394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61" descr="Elastic network interface resource icon for the Amazon VPC service.&#10;">
            <a:extLst>
              <a:ext uri="{FF2B5EF4-FFF2-40B4-BE49-F238E27FC236}">
                <a16:creationId xmlns:a16="http://schemas.microsoft.com/office/drawing/2014/main" id="{B86C82D6-E7C3-8570-E5C4-F8C5C999E1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99503" y="2457768"/>
            <a:ext cx="457200" cy="457200"/>
          </a:xfrm>
          <a:prstGeom prst="rect">
            <a:avLst/>
          </a:prstGeom>
        </p:spPr>
      </p:pic>
      <p:sp>
        <p:nvSpPr>
          <p:cNvPr id="2048" name="TextBox 11">
            <a:extLst>
              <a:ext uri="{FF2B5EF4-FFF2-40B4-BE49-F238E27FC236}">
                <a16:creationId xmlns:a16="http://schemas.microsoft.com/office/drawing/2014/main" id="{EB8DDA03-1854-AF30-A711-D7C1FFCC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249" y="2896727"/>
            <a:ext cx="12736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 Scrapper ENI (Per subnet)</a:t>
            </a:r>
          </a:p>
        </p:txBody>
      </p:sp>
      <p:cxnSp>
        <p:nvCxnSpPr>
          <p:cNvPr id="2054" name="Elbow Connector 2053">
            <a:extLst>
              <a:ext uri="{FF2B5EF4-FFF2-40B4-BE49-F238E27FC236}">
                <a16:creationId xmlns:a16="http://schemas.microsoft.com/office/drawing/2014/main" id="{0FF4F4D6-CB75-4AD0-28DD-4498132D7E60}"/>
              </a:ext>
            </a:extLst>
          </p:cNvPr>
          <p:cNvCxnSpPr>
            <a:cxnSpLocks/>
            <a:stCxn id="62" idx="1"/>
            <a:endCxn id="30" idx="0"/>
          </p:cNvCxnSpPr>
          <p:nvPr/>
        </p:nvCxnSpPr>
        <p:spPr>
          <a:xfrm rot="10800000" flipV="1">
            <a:off x="7074239" y="2686367"/>
            <a:ext cx="2525265" cy="858139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Elbow Connector 2056">
            <a:extLst>
              <a:ext uri="{FF2B5EF4-FFF2-40B4-BE49-F238E27FC236}">
                <a16:creationId xmlns:a16="http://schemas.microsoft.com/office/drawing/2014/main" id="{305ED9A6-449F-3AE9-6D6E-3652CC33CD26}"/>
              </a:ext>
            </a:extLst>
          </p:cNvPr>
          <p:cNvCxnSpPr>
            <a:cxnSpLocks/>
            <a:stCxn id="14" idx="0"/>
            <a:endCxn id="62" idx="3"/>
          </p:cNvCxnSpPr>
          <p:nvPr/>
        </p:nvCxnSpPr>
        <p:spPr>
          <a:xfrm rot="16200000" flipV="1">
            <a:off x="10269061" y="2474010"/>
            <a:ext cx="706662" cy="1131378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B6C56-8099-3782-5264-9BF5549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158765B4-A393-0BC3-8F3A-781B7F96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840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05753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53452298-A91B-9626-86B4-70E72E0C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9892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13617</TotalTime>
  <Words>585</Words>
  <Application>Microsoft Macintosh PowerPoint</Application>
  <PresentationFormat>Widescreen</PresentationFormat>
  <Paragraphs>212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Kubecost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  <vt:lpstr>PowerPoint Presentation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1563</cp:revision>
  <dcterms:created xsi:type="dcterms:W3CDTF">2022-06-02T05:51:30Z</dcterms:created>
  <dcterms:modified xsi:type="dcterms:W3CDTF">2024-02-18T12:28:21Z</dcterms:modified>
</cp:coreProperties>
</file>